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E09"/>
    <a:srgbClr val="BAE9F8"/>
    <a:srgbClr val="60D5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33" autoAdjust="0"/>
    <p:restoredTop sz="94660"/>
  </p:normalViewPr>
  <p:slideViewPr>
    <p:cSldViewPr>
      <p:cViewPr>
        <p:scale>
          <a:sx n="50" d="100"/>
          <a:sy n="50" d="100"/>
        </p:scale>
        <p:origin x="-99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92C84-F985-4C20-A579-62EC11088CDE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1534-25E4-4F79-9AF4-6EE4FD3A0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6C3C8-21B6-4516-8874-D35DBC7E22AB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C7B76-2384-434C-87BB-77637C164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0D486-6E6C-4BFE-828A-B651027652D8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893A-8B1E-4D7C-8FCA-C1171AC7A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6E18-63BA-49F9-9D3A-01DE920757F5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DCBC-2275-4F9C-902F-7E4F1F264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01F4B-7516-4079-B8E3-F93B5D12E24B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BC24-F708-439F-B6C4-DA0280831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0D6E-DD8A-471E-AA8D-D3D8CCB32015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0C29F-A688-4218-9657-951BEA76C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E870D-C578-454C-B34C-008AC997B7BC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1AAC0-A77F-443D-82ED-BB595AEAC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281D2-0A41-4BE6-963E-805080AC750A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3C4AC-1A89-4184-B5DB-2AC68CD7D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B810-1F85-4215-A850-D1BC94590FD0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25144-1385-4FFE-BFA6-0AA189F3D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7828-5ADB-4634-A9D1-95B2F74079AD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65C2-EB41-448B-8869-3D6A20154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0915-19A2-4860-B6E9-9748D19B7144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74D90-C51F-4AA0-9370-344E957ED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4469ED-3FAA-4D5B-87A5-6560DB3E364C}" type="datetimeFigureOut">
              <a:rPr lang="ru-RU"/>
              <a:pPr>
                <a:defRPr/>
              </a:pPr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B97059-3C60-43EB-8D80-5E20CD07A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1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8.png"/><Relationship Id="rId17" Type="http://schemas.openxmlformats.org/officeDocument/2006/relationships/image" Target="../media/image13.png"/><Relationship Id="rId2" Type="http://schemas.openxmlformats.org/officeDocument/2006/relationships/image" Target="../media/image4.jpe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0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png"/><Relationship Id="rId18" Type="http://schemas.openxmlformats.org/officeDocument/2006/relationships/image" Target="../media/image13.png"/><Relationship Id="rId3" Type="http://schemas.openxmlformats.org/officeDocument/2006/relationships/image" Target="../media/image4.jpeg"/><Relationship Id="rId21" Type="http://schemas.openxmlformats.org/officeDocument/2006/relationships/image" Target="../media/image23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17" Type="http://schemas.openxmlformats.org/officeDocument/2006/relationships/image" Target="../media/image14.png"/><Relationship Id="rId2" Type="http://schemas.openxmlformats.org/officeDocument/2006/relationships/slide" Target="slide5.xml"/><Relationship Id="rId16" Type="http://schemas.openxmlformats.org/officeDocument/2006/relationships/image" Target="../media/image21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20.png"/><Relationship Id="rId5" Type="http://schemas.openxmlformats.org/officeDocument/2006/relationships/image" Target="../media/image9.png"/><Relationship Id="rId15" Type="http://schemas.openxmlformats.org/officeDocument/2006/relationships/image" Target="../media/image15.png"/><Relationship Id="rId10" Type="http://schemas.openxmlformats.org/officeDocument/2006/relationships/image" Target="../media/image19.png"/><Relationship Id="rId19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2.pn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7.png"/><Relationship Id="rId5" Type="http://schemas.openxmlformats.org/officeDocument/2006/relationships/image" Target="../media/image7.png"/><Relationship Id="rId1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12" Type="http://schemas.openxmlformats.org/officeDocument/2006/relationships/image" Target="../media/image17.png"/><Relationship Id="rId2" Type="http://schemas.openxmlformats.org/officeDocument/2006/relationships/image" Target="../media/image4.jpe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6.png"/><Relationship Id="rId5" Type="http://schemas.openxmlformats.org/officeDocument/2006/relationships/image" Target="../media/image6.png"/><Relationship Id="rId1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12.pn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6.png"/><Relationship Id="rId17" Type="http://schemas.openxmlformats.org/officeDocument/2006/relationships/image" Target="../media/image11.png"/><Relationship Id="rId2" Type="http://schemas.openxmlformats.org/officeDocument/2006/relationships/image" Target="../media/image4.jpe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8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9D354"/>
            </a:gs>
            <a:gs pos="77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-111125"/>
            <a:ext cx="9288463" cy="714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Группа 8"/>
          <p:cNvGrpSpPr>
            <a:grpSpLocks/>
          </p:cNvGrpSpPr>
          <p:nvPr/>
        </p:nvGrpSpPr>
        <p:grpSpPr bwMode="auto">
          <a:xfrm>
            <a:off x="6292850" y="4791075"/>
            <a:ext cx="2060575" cy="1970088"/>
            <a:chOff x="3347864" y="4871681"/>
            <a:chExt cx="2059875" cy="1970315"/>
          </a:xfrm>
        </p:grpSpPr>
        <p:pic>
          <p:nvPicPr>
            <p:cNvPr id="13321" name="Рисунок 6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47864" y="4871681"/>
              <a:ext cx="2059875" cy="1970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>
              <a:hlinkClick r:id="" action="ppaction://hlinkshowjump?jump=nextslide"/>
            </p:cNvPr>
            <p:cNvSpPr txBox="1"/>
            <p:nvPr/>
          </p:nvSpPr>
          <p:spPr>
            <a:xfrm>
              <a:off x="3852518" y="5660760"/>
              <a:ext cx="1134677" cy="5858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Старт</a:t>
              </a:r>
              <a:endPara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87500" y="1601788"/>
            <a:ext cx="5443538" cy="31702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DD0E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Тренажер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DD0E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 русскому языку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Тема: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«Безударные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гласные в корне слова» </a:t>
            </a:r>
            <a:endParaRPr lang="ru-RU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13317" name="Группа 13"/>
          <p:cNvGrpSpPr>
            <a:grpSpLocks/>
          </p:cNvGrpSpPr>
          <p:nvPr/>
        </p:nvGrpSpPr>
        <p:grpSpPr bwMode="auto">
          <a:xfrm>
            <a:off x="-192088" y="-101600"/>
            <a:ext cx="1058863" cy="982663"/>
            <a:chOff x="5601937" y="5595734"/>
            <a:chExt cx="1058295" cy="981329"/>
          </a:xfrm>
        </p:grpSpPr>
        <p:pic>
          <p:nvPicPr>
            <p:cNvPr id="13319" name="Рисунок 11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601937" y="5595734"/>
              <a:ext cx="1058295" cy="981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>
              <a:hlinkClick r:id="" action="ppaction://noaction"/>
            </p:cNvPr>
            <p:cNvSpPr txBox="1"/>
            <p:nvPr/>
          </p:nvSpPr>
          <p:spPr>
            <a:xfrm>
              <a:off x="5873254" y="5735244"/>
              <a:ext cx="498208" cy="6468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И</a:t>
              </a:r>
              <a:endPara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</p:txBody>
        </p:sp>
      </p:grp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102225"/>
            <a:ext cx="4095750" cy="1016000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Скр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…петь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61288">
            <a:off x="4294188" y="1757363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rcRect b="31642"/>
          <a:stretch>
            <a:fillRect/>
          </a:stretch>
        </p:blipFill>
        <p:spPr bwMode="auto">
          <a:xfrm rot="-265681">
            <a:off x="4892675" y="3241675"/>
            <a:ext cx="1590675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rcRect b="35075"/>
          <a:stretch>
            <a:fillRect/>
          </a:stretch>
        </p:blipFill>
        <p:spPr bwMode="auto">
          <a:xfrm rot="1122632">
            <a:off x="7129463" y="1590675"/>
            <a:ext cx="157162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4211638" y="4814888"/>
            <a:ext cx="655637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и</a:t>
            </a:r>
          </a:p>
        </p:txBody>
      </p:sp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37525" y="5949950"/>
            <a:ext cx="10064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57375" y="131763"/>
            <a:ext cx="1993900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321042">
            <a:off x="917575" y="581025"/>
            <a:ext cx="2341563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Рисунок 18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692275" y="333375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254871">
            <a:off x="1724025" y="996950"/>
            <a:ext cx="246697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174990">
            <a:off x="1301750" y="1674813"/>
            <a:ext cx="1951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221984">
            <a:off x="1271588" y="1336675"/>
            <a:ext cx="2282825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0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265326">
            <a:off x="1652588" y="1408113"/>
            <a:ext cx="19256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1" name="Picture 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274112">
            <a:off x="1658938" y="1951038"/>
            <a:ext cx="18573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2" name="Рисунок 12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0.08495 L -0.02708 0.13704 C -0.02708 0.15857 -0.17084 0.18982 -0.28716 0.18982 L -0.54671 0.18982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90" y="523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102225"/>
            <a:ext cx="4095750" cy="1016000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К…</a:t>
            </a: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рмить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661288">
            <a:off x="4294188" y="1757363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rcRect b="31642"/>
          <a:stretch>
            <a:fillRect/>
          </a:stretch>
        </p:blipFill>
        <p:spPr bwMode="auto">
          <a:xfrm rot="-265681">
            <a:off x="4892675" y="3241675"/>
            <a:ext cx="1590675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rcRect b="35075"/>
          <a:stretch>
            <a:fillRect/>
          </a:stretch>
        </p:blipFill>
        <p:spPr bwMode="auto">
          <a:xfrm rot="1122632">
            <a:off x="7129463" y="1590675"/>
            <a:ext cx="157162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708400" y="4797425"/>
            <a:ext cx="595313" cy="132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о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24587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57375" y="131763"/>
            <a:ext cx="1993900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321042">
            <a:off x="917575" y="581025"/>
            <a:ext cx="2341563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Рисунок 18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692275" y="333375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254871">
            <a:off x="1724025" y="996950"/>
            <a:ext cx="246697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174990">
            <a:off x="1301750" y="1674813"/>
            <a:ext cx="1951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221984">
            <a:off x="1271588" y="1336675"/>
            <a:ext cx="2282825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3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463164">
            <a:off x="1563688" y="2708275"/>
            <a:ext cx="2365375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265326">
            <a:off x="1652588" y="1408113"/>
            <a:ext cx="19256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 rot="274112">
            <a:off x="1658938" y="1951038"/>
            <a:ext cx="18573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6" name="Рисунок 12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466975" y="963613"/>
            <a:ext cx="58959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054975" y="120650"/>
            <a:ext cx="11144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>
            <a:hlinkClick r:id="" action="ppaction://hlinkshowjump?jump=endshow"/>
          </p:cNvPr>
          <p:cNvSpPr txBox="1"/>
          <p:nvPr/>
        </p:nvSpPr>
        <p:spPr>
          <a:xfrm>
            <a:off x="8299450" y="257175"/>
            <a:ext cx="522288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4.44444E-6 -0.12708 C 4.44444E-6 -0.18425 -0.07448 -0.25416 -0.1349 -0.25416 L -0.2698 -0.25416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-1270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221288"/>
            <a:ext cx="3087687" cy="1016000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М…</a:t>
            </a: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чи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288">
            <a:off x="4294188" y="1757363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65681">
            <a:off x="4946650" y="3240088"/>
            <a:ext cx="1590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122632">
            <a:off x="6886575" y="1550988"/>
            <a:ext cx="15716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833813" y="4986338"/>
            <a:ext cx="666750" cy="1322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я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15371" name="Рисунок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37525" y="5949950"/>
            <a:ext cx="10064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-0.02135 0.16366 C -0.0309 0.2375 -0.14548 0.30463 -0.22882 0.28542 L -0.41493 0.24259 " pathEditMode="relative" rAng="589700" ptsTypes="FfFF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47" y="121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102225"/>
            <a:ext cx="4672012" cy="1006475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Бл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…</a:t>
            </a: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стящие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61288">
            <a:off x="4294188" y="1757363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65681">
            <a:off x="4946650" y="3240088"/>
            <a:ext cx="1590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122632">
            <a:off x="6886575" y="1550988"/>
            <a:ext cx="15716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965575" y="4770438"/>
            <a:ext cx="534988" cy="1322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е</a:t>
            </a:r>
          </a:p>
        </p:txBody>
      </p:sp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37525" y="5949950"/>
            <a:ext cx="10064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74112">
            <a:off x="1658938" y="1951038"/>
            <a:ext cx="18573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Рисунок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23854 -1.48148E-6 C -0.34531 -1.48148E-6 -0.47656 -0.05879 -0.47656 -0.10625 L -0.47656 -0.2125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37" y="-1062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102225"/>
            <a:ext cx="4095750" cy="1016000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Под…</a:t>
            </a: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рили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61288">
            <a:off x="4294188" y="1757363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65681">
            <a:off x="4946650" y="3240088"/>
            <a:ext cx="1590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122632">
            <a:off x="6886575" y="1550988"/>
            <a:ext cx="15716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4284663" y="4841875"/>
            <a:ext cx="615950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а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37525" y="5949950"/>
            <a:ext cx="10064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65326">
            <a:off x="1652588" y="1408113"/>
            <a:ext cx="19256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274112">
            <a:off x="1658938" y="1951038"/>
            <a:ext cx="18573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Рисунок 12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1042 L -0.17031 -0.01042 C -0.25382 -0.01042 -0.35625 -0.08033 -0.35625 -0.13704 L -0.35625 -0.2632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11" y="-1263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102225"/>
            <a:ext cx="4095750" cy="1016000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Кр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…</a:t>
            </a: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чать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61288">
            <a:off x="4294188" y="1757363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65681">
            <a:off x="4946650" y="3240088"/>
            <a:ext cx="1590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rcRect b="35075"/>
          <a:stretch>
            <a:fillRect/>
          </a:stretch>
        </p:blipFill>
        <p:spPr bwMode="auto">
          <a:xfrm rot="1122632">
            <a:off x="7129463" y="1590675"/>
            <a:ext cx="157162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995738" y="4841875"/>
            <a:ext cx="655637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и</a:t>
            </a:r>
          </a:p>
        </p:txBody>
      </p:sp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37525" y="5949950"/>
            <a:ext cx="10064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21984">
            <a:off x="1271588" y="1336675"/>
            <a:ext cx="2282825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265326">
            <a:off x="1652588" y="1408113"/>
            <a:ext cx="19256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274112">
            <a:off x="1658938" y="1951038"/>
            <a:ext cx="18573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Рисунок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5232 L -0.26702 0.05232 C -0.3856 0.05232 -0.53108 0.0206 -0.53108 -0.00486 L -0.53108 -0.06204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06" y="-571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102225"/>
            <a:ext cx="4095750" cy="1016000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Зв…нить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61288">
            <a:off x="4294188" y="1757363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65681">
            <a:off x="4946650" y="3240088"/>
            <a:ext cx="1590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rcRect b="35075"/>
          <a:stretch>
            <a:fillRect/>
          </a:stretch>
        </p:blipFill>
        <p:spPr bwMode="auto">
          <a:xfrm rot="1122632">
            <a:off x="7129463" y="1590675"/>
            <a:ext cx="157162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851275" y="4797425"/>
            <a:ext cx="595313" cy="132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о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37525" y="5949950"/>
            <a:ext cx="10064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54871">
            <a:off x="1724025" y="996950"/>
            <a:ext cx="246697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221984">
            <a:off x="1271588" y="1336675"/>
            <a:ext cx="2282825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265326">
            <a:off x="1652588" y="1408113"/>
            <a:ext cx="19256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274112">
            <a:off x="1658938" y="1951038"/>
            <a:ext cx="18573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Рисунок 12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-0.07882 0.04144 C -0.09532 0.0507 -0.11997 0.05602 -0.14566 0.05602 C -0.175 0.05602 -0.19844 0.0507 -0.21493 0.04144 L -0.29341 -1.11111E-6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0" y="280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102225"/>
            <a:ext cx="4095750" cy="1016000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В…</a:t>
            </a: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зать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288">
            <a:off x="4294188" y="1757363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65681">
            <a:off x="4946650" y="3240088"/>
            <a:ext cx="1590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rcRect b="35075"/>
          <a:stretch>
            <a:fillRect/>
          </a:stretch>
        </p:blipFill>
        <p:spPr bwMode="auto">
          <a:xfrm rot="1122632">
            <a:off x="7129463" y="1590675"/>
            <a:ext cx="157162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635375" y="4841875"/>
            <a:ext cx="66516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я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37525" y="5949950"/>
            <a:ext cx="10064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54871">
            <a:off x="1724025" y="996950"/>
            <a:ext cx="246697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174990">
            <a:off x="1301750" y="1674813"/>
            <a:ext cx="1951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221984">
            <a:off x="1271588" y="1336675"/>
            <a:ext cx="2282825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265326">
            <a:off x="1652588" y="1408113"/>
            <a:ext cx="19256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274112">
            <a:off x="1658938" y="1951038"/>
            <a:ext cx="18573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Рисунок 12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11528 -0.05486 C -0.13959 -0.06713 -0.17553 -0.07361 -0.2132 -0.07361 C -0.25608 -0.07361 -0.29028 -0.06713 -0.31459 -0.05486 L -0.42952 7.40741E-7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6" y="-36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102225"/>
            <a:ext cx="5032375" cy="1006475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С…</a:t>
            </a:r>
            <a:r>
              <a:rPr lang="ru-RU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рдечный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61288">
            <a:off x="4284663" y="1773238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65681">
            <a:off x="4946650" y="3240088"/>
            <a:ext cx="15906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rcRect b="35075"/>
          <a:stretch>
            <a:fillRect/>
          </a:stretch>
        </p:blipFill>
        <p:spPr bwMode="auto">
          <a:xfrm rot="1122632">
            <a:off x="7129463" y="1590675"/>
            <a:ext cx="157162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605213" y="4841875"/>
            <a:ext cx="534987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е</a:t>
            </a:r>
          </a:p>
        </p:txBody>
      </p:sp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37525" y="5949950"/>
            <a:ext cx="10064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Рисунок 18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92275" y="333375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254871">
            <a:off x="1724025" y="996950"/>
            <a:ext cx="246697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-174990">
            <a:off x="1301750" y="1674813"/>
            <a:ext cx="1951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221984">
            <a:off x="1271588" y="1336675"/>
            <a:ext cx="2282825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265326">
            <a:off x="1652588" y="1408113"/>
            <a:ext cx="19256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274112">
            <a:off x="1658938" y="1951038"/>
            <a:ext cx="18573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Рисунок 12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-0.20092 C 1.11111E-6 -0.29074 -0.12517 -0.40139 -0.22656 -0.40139 L -0.45295 -0.40139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56" y="-20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7975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463" y="3184525"/>
            <a:ext cx="34274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 rot="158222">
            <a:off x="8199438" y="482600"/>
            <a:ext cx="1857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8638" y="5102225"/>
            <a:ext cx="4095750" cy="1016000"/>
          </a:xfrm>
          <a:prstGeom prst="rect">
            <a:avLst/>
          </a:prstGeom>
          <a:noFill/>
          <a:effectLst>
            <a:outerShdw blurRad="127000" dist="38100" dir="2700000" sx="200000" sy="200000" algn="tl" rotWithShape="0">
              <a:schemeClr val="bg1">
                <a:lumMod val="95000"/>
                <a:alpha val="56000"/>
              </a:scheme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Ч…совой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9438" y="369888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61288">
            <a:off x="4294188" y="1757363"/>
            <a:ext cx="14573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rcRect b="31642"/>
          <a:stretch>
            <a:fillRect/>
          </a:stretch>
        </p:blipFill>
        <p:spPr bwMode="auto">
          <a:xfrm rot="-265681">
            <a:off x="4892675" y="3241675"/>
            <a:ext cx="1590675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rcRect b="35075"/>
          <a:stretch>
            <a:fillRect/>
          </a:stretch>
        </p:blipFill>
        <p:spPr bwMode="auto">
          <a:xfrm rot="1122632">
            <a:off x="7129463" y="1590675"/>
            <a:ext cx="1571625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74577">
            <a:off x="6189663" y="2944813"/>
            <a:ext cx="15906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779838" y="4797425"/>
            <a:ext cx="615950" cy="132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а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14" name="Рисунок 1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37525" y="5949950"/>
            <a:ext cx="10064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57375" y="131763"/>
            <a:ext cx="1993900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Рисунок 18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92275" y="333375"/>
            <a:ext cx="1504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254871">
            <a:off x="1724025" y="996950"/>
            <a:ext cx="246697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-174990">
            <a:off x="1301750" y="1674813"/>
            <a:ext cx="1951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221984">
            <a:off x="1271588" y="1336675"/>
            <a:ext cx="2282825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265326">
            <a:off x="1652588" y="1408113"/>
            <a:ext cx="19256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274112">
            <a:off x="1658938" y="1951038"/>
            <a:ext cx="185737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Рисунок 12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1674573">
            <a:off x="1812925" y="4767263"/>
            <a:ext cx="13081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1.38889E-6 -0.18982 C -1.38889E-6 -0.27454 -0.11389 -0.37871 -0.20625 -0.37871 L -0.41146 -0.37871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3" y="-1893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33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Наташенька</cp:lastModifiedBy>
  <cp:revision>46</cp:revision>
  <dcterms:created xsi:type="dcterms:W3CDTF">2012-07-15T11:35:02Z</dcterms:created>
  <dcterms:modified xsi:type="dcterms:W3CDTF">2013-10-05T14:03:47Z</dcterms:modified>
</cp:coreProperties>
</file>