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81" r:id="rId13"/>
    <p:sldId id="262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85" d="100"/>
          <a:sy n="85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56EB02-60C3-4E1B-8816-906A69F25094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95E224-4358-48D0-9241-62A8A96A6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Вариант 1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ADFAA6-9342-4603-A490-0DBB799F90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Вариант 6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9976C-FC69-4CD6-9884-DC8DBD51EDB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Вариант 9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865314-2E94-4677-B69B-510D09A970E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026BE2-4601-4FB7-B0C3-9A3BDC6798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F51A-56E4-49E2-BF29-319541D1073E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3207D0-50F2-4FE5-BD5D-C2D16AFF3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D82D-B8DC-46A8-B8C2-744D18764EC9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12DF-3518-46CF-87D7-F232DF6D4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8751-2738-4217-AB59-74DA3E4C9E0B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FCF3-B658-420B-BB98-7D2D9F388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4C800-502C-4598-B492-D609E6416993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5644-ED4A-4F9C-AF11-DE7A59AC4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A5A7-EBCA-4A01-B6BB-48A4A83EF784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0B2AC-FC96-45A4-B462-F0F29CC79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24E3-F044-4B3A-87CA-164E9FB65A50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7E1A-C84D-45A6-B5D7-6DE92CF0D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A40F2-3E55-47C3-BDD5-8A00DE936DEA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F9A4-A81A-451F-9A46-9E3B3C09F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F17D-B453-4A3C-89B5-00022E3F8A46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46DD-63D1-41C8-909F-4410DB2C4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31B3-6BDC-4773-9183-F198EF96FDD4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D353E-9B02-4AD4-8DD1-C8402E3A3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ECBB-49ED-4045-8086-8F4BB757CE21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D2EC-7FC1-4CD0-838F-455F301FE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3688-EEB3-49EA-A0E3-FC4FF48DE628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90E8-5990-41C0-B448-34125C2F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E5A58-412E-487B-9C91-8248836FD599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A35B066-E9A8-4E3E-8E05-672B77E54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484313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К заданию В 4. </a:t>
            </a:r>
            <a:br>
              <a:rPr lang="ru-RU" smtClean="0"/>
            </a:br>
            <a:r>
              <a:rPr lang="ru-RU" smtClean="0"/>
              <a:t>Односоставные предложения</a:t>
            </a:r>
            <a:br>
              <a:rPr lang="ru-RU" smtClean="0"/>
            </a:br>
            <a:endParaRPr lang="ru-RU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6804025" y="260350"/>
            <a:ext cx="1901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Cambria" pitchFamily="18" charset="0"/>
              </a:rPr>
              <a:t>Готовимся к ЕГЭ</a:t>
            </a:r>
          </a:p>
        </p:txBody>
      </p:sp>
      <p:pic>
        <p:nvPicPr>
          <p:cNvPr id="14340" name="Picture 2" descr="C:\Users\Учитель\Desktop\я модератор\uchmet_120_6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51288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708400" y="3141663"/>
            <a:ext cx="1006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Часть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9.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87852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08275"/>
            <a:ext cx="8785225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987675" y="5516563"/>
            <a:ext cx="11525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87675" y="5589588"/>
            <a:ext cx="11525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0" name="Скругленный прямоугольник 9">
            <a:hlinkClick r:id="" action="ppaction://hlinkshowjump?jump=nextslide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584176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10.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87852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565400"/>
            <a:ext cx="87852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787900" y="3357563"/>
            <a:ext cx="12239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7900" y="3429000"/>
            <a:ext cx="12239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076825" y="6308725"/>
            <a:ext cx="10080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825" y="6381750"/>
            <a:ext cx="10080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67625" y="6308725"/>
            <a:ext cx="12969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67625" y="6381750"/>
            <a:ext cx="12969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23" name="Скругленный прямоугольник 22">
            <a:hlinkClick r:id="" action="ppaction://hlinkshowjump?jump=nextslide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Учитель\Desktop\переменка\картинки1\всякие штуки\школьное\j0076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2906">
            <a:off x="323850" y="476250"/>
            <a:ext cx="1727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11760" y="2204864"/>
            <a:ext cx="4145687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Удачи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Экзамене! </a:t>
            </a:r>
          </a:p>
        </p:txBody>
      </p:sp>
      <p:pic>
        <p:nvPicPr>
          <p:cNvPr id="28675" name="Picture 3" descr="C:\Users\Учитель\Desktop\переменка\картинки1\алфавит\цифры\j00956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824413"/>
            <a:ext cx="1042987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23622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1. 15,16, 17.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2. 1.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3. 4.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4. 1.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5. 13, 16.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6. 2.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7. 10.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8.9.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9. 33.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10. 26,30.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Используемая литература: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smtClean="0"/>
              <a:t>Сенина Н. А.  Русский язык. Тематические тесты. Подготовка к ЕГЭ. Части А, В и С (модели сочинений). 10-11 классы. «Легион». Ростов-на-Дону. 2010г.</a:t>
            </a:r>
          </a:p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smtClean="0"/>
              <a:t>Голуб И.В.  ЕГЭ 2012. Русский язык без репетитора. Сдаем без проблем. Москва. «Эксмо» 2011 г.</a:t>
            </a:r>
          </a:p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smtClean="0"/>
              <a:t>Цветкова Г.В. Русский язык. 10- 11 классы. Контрольные работы. Комплексные задания.  Волгоград. Издательство «Учитель». 2010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692150"/>
            <a:ext cx="8785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781300"/>
            <a:ext cx="87852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258888" y="3141663"/>
            <a:ext cx="10810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8888" y="3213100"/>
            <a:ext cx="10810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68538" y="3644900"/>
            <a:ext cx="20875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68538" y="3716338"/>
            <a:ext cx="20875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48263" y="3644900"/>
            <a:ext cx="1079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48263" y="3716338"/>
            <a:ext cx="1079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1.</a:t>
            </a:r>
          </a:p>
        </p:txBody>
      </p:sp>
      <p:sp>
        <p:nvSpPr>
          <p:cNvPr id="16" name="Скругленный прямоугольник 15">
            <a:hlinkClick r:id="rId5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7" name="Скругленный прямоугольник 16">
            <a:hlinkClick r:id="rId6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0713"/>
            <a:ext cx="87137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852738"/>
            <a:ext cx="8785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32138" y="5300663"/>
            <a:ext cx="5761037" cy="504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80063" y="3860800"/>
            <a:ext cx="13684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80063" y="3933825"/>
            <a:ext cx="13684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2.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765175"/>
            <a:ext cx="87137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636838"/>
            <a:ext cx="86423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851275" y="5949950"/>
            <a:ext cx="4968875" cy="503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795963" y="3068638"/>
            <a:ext cx="1223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95963" y="3141663"/>
            <a:ext cx="1223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96188" y="3573463"/>
            <a:ext cx="1223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596188" y="3644900"/>
            <a:ext cx="1223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8313" y="4076700"/>
            <a:ext cx="158273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8313" y="4149725"/>
            <a:ext cx="158273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59563" y="5445125"/>
            <a:ext cx="6492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12088" y="5949950"/>
            <a:ext cx="10810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12088" y="6021388"/>
            <a:ext cx="10810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3.</a:t>
            </a:r>
          </a:p>
        </p:txBody>
      </p:sp>
      <p:sp>
        <p:nvSpPr>
          <p:cNvPr id="17" name="Скругленный прямоугольник 16">
            <a:hlinkClick r:id="rId5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8" name="Скругленный прямоугольник 17">
            <a:hlinkClick r:id="rId6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92150"/>
            <a:ext cx="8785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492375"/>
            <a:ext cx="87137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067175" y="2781300"/>
            <a:ext cx="1081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67175" y="2852738"/>
            <a:ext cx="1081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4.</a:t>
            </a: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5.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86407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565400"/>
            <a:ext cx="87852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8388350" y="2781300"/>
            <a:ext cx="5048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388350" y="2852738"/>
            <a:ext cx="5048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5463" y="5157788"/>
            <a:ext cx="14414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75463" y="5229225"/>
            <a:ext cx="14414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19700" y="4581525"/>
            <a:ext cx="12969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19700" y="4652963"/>
            <a:ext cx="12969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6" name="Скругленный прямоугольник 15">
            <a:hlinkClick r:id="rId5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6.</a:t>
            </a: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836613"/>
            <a:ext cx="8713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565400"/>
            <a:ext cx="87852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547813" y="3213100"/>
            <a:ext cx="14398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47813" y="3284538"/>
            <a:ext cx="14398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175" y="5229225"/>
            <a:ext cx="1081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67175" y="5300663"/>
            <a:ext cx="1081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7.</a:t>
            </a: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86423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36838"/>
            <a:ext cx="878522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092950" y="6524625"/>
            <a:ext cx="172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92950" y="6453188"/>
            <a:ext cx="172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14" name="Скругленный прямоугольник 13">
            <a:hlinkClick r:id="" action="ppaction://hlinkshowjump?jump=nextslide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88640"/>
            <a:ext cx="1368152" cy="36004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hreePt" dir="t"/>
          </a:scene3d>
          <a:sp3d extrusionH="76200">
            <a:bevelB prst="angle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Задание 8.</a:t>
            </a: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836613"/>
            <a:ext cx="87137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565400"/>
            <a:ext cx="8713788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427538" y="5732463"/>
            <a:ext cx="11525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56325" y="5732463"/>
            <a:ext cx="13684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56325" y="5805488"/>
            <a:ext cx="13684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27538" y="5805488"/>
            <a:ext cx="11525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1050" y="6165850"/>
            <a:ext cx="14414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51050" y="6237288"/>
            <a:ext cx="14414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995738" y="981075"/>
            <a:ext cx="288925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Скругленный прямоугольник 22">
            <a:hlinkClick r:id="rId4" action="ppaction://hlinksldjump"/>
          </p:cNvPr>
          <p:cNvSpPr/>
          <p:nvPr/>
        </p:nvSpPr>
        <p:spPr>
          <a:xfrm>
            <a:off x="7019925" y="188913"/>
            <a:ext cx="1655763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теория</a:t>
            </a:r>
          </a:p>
        </p:txBody>
      </p:sp>
      <p:sp>
        <p:nvSpPr>
          <p:cNvPr id="24" name="Скругленный прямоугольник 23">
            <a:hlinkClick r:id="" action="ppaction://hlinkshowjump?jump=nextslide"/>
          </p:cNvPr>
          <p:cNvSpPr/>
          <p:nvPr/>
        </p:nvSpPr>
        <p:spPr>
          <a:xfrm>
            <a:off x="3059113" y="188913"/>
            <a:ext cx="302577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Продолжить (без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159</Words>
  <Application>Microsoft Office PowerPoint</Application>
  <PresentationFormat>Экран (4:3)</PresentationFormat>
  <Paragraphs>56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Wingdings 2</vt:lpstr>
      <vt:lpstr>Perpetua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 К заданию В 4.  Односоставные предложения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Ответы: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4. Односоставные предложения.</dc:title>
  <dc:creator>Учитель</dc:creator>
  <cp:lastModifiedBy>MZ</cp:lastModifiedBy>
  <cp:revision>30</cp:revision>
  <dcterms:created xsi:type="dcterms:W3CDTF">2012-02-08T16:04:31Z</dcterms:created>
  <dcterms:modified xsi:type="dcterms:W3CDTF">2016-10-30T08:38:29Z</dcterms:modified>
</cp:coreProperties>
</file>